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70"/>
    <p:restoredTop sz="94640"/>
  </p:normalViewPr>
  <p:slideViewPr>
    <p:cSldViewPr snapToGrid="0" snapToObjects="1">
      <p:cViewPr varScale="1">
        <p:scale>
          <a:sx n="107" d="100"/>
          <a:sy n="107" d="100"/>
        </p:scale>
        <p:origin x="496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095516-7920-3642-8210-E97B8903E1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BF8012-21D2-7542-A617-E137AF43B7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0B23A9-0625-E244-90B0-E49D72C296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26570-EE78-1243-83DB-CC304429839B}" type="datetimeFigureOut">
              <a:rPr lang="en-US" smtClean="0"/>
              <a:t>3/30/22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562B4C-D66A-E546-BDCB-2F618916B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45FADA-4F13-2043-8DEF-CBC5B8B1C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FA120-3E73-2840-B6FC-E0B3A776A9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7027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D1F2A9-E9DE-7141-8211-C3DE81D78F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082DEE-F740-064F-9B33-52C4237011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3249B0-A763-044F-8C18-3B56077807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26570-EE78-1243-83DB-CC304429839B}" type="datetimeFigureOut">
              <a:rPr lang="en-US" smtClean="0"/>
              <a:t>3/30/22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5A7444-D642-FC4C-A489-47F2ABE4C6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2A8110-47AE-3343-A01A-2D39A9B00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FA120-3E73-2840-B6FC-E0B3A776A9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4412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42A71FD-B2DC-724C-AB6E-BE4C192996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060D2C-4835-8140-80A8-EFE6BC0080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8DA1D1-71FD-824F-9F68-E78B5C8A01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26570-EE78-1243-83DB-CC304429839B}" type="datetimeFigureOut">
              <a:rPr lang="en-US" smtClean="0"/>
              <a:t>3/30/22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F72F4F-2DF9-B74D-B060-B01716A468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074789-1E49-CC42-BD11-C500C8534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FA120-3E73-2840-B6FC-E0B3A776A9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4279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04D951-9577-4444-9A44-1CE19495FE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F8C2F6-3080-7846-9A5E-77D104DD28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376D57-72C6-3048-AE5E-9C230797EF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26570-EE78-1243-83DB-CC304429839B}" type="datetimeFigureOut">
              <a:rPr lang="en-US" smtClean="0"/>
              <a:t>3/30/22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01189E-0ED8-2349-9556-7DAB44F6FF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7BB241-83EF-5940-88A1-BC788D773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FA120-3E73-2840-B6FC-E0B3A776A9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41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839EFF-C47B-534C-968D-7A5BAA7190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A7B6BD-49C1-D147-A296-BD570FBB75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06E6E5-0933-804C-BAD8-8725D417F0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26570-EE78-1243-83DB-CC304429839B}" type="datetimeFigureOut">
              <a:rPr lang="en-US" smtClean="0"/>
              <a:t>3/30/22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7343C5-91EB-9F48-B5C9-FA0C9A5DA6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0FBF0F-DDBA-434A-A9E2-A625DB89A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FA120-3E73-2840-B6FC-E0B3A776A9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0197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B2FD9-16C1-E34D-B2A6-0A0C8D4F49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64E447-BC42-4748-ACD0-C2E05DFEE0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9BBBE5-2588-7A49-B4B5-CBD6DF608B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D6F604-3DC1-774D-8EAB-AB3E4A4FBE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26570-EE78-1243-83DB-CC304429839B}" type="datetimeFigureOut">
              <a:rPr lang="en-US" smtClean="0"/>
              <a:t>3/30/22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EA73ED-CBF2-B64C-B1BA-FC10B86D0C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338F7E-A163-E642-953E-3E77165221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FA120-3E73-2840-B6FC-E0B3A776A9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1600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B40C4F-8F5A-7846-B044-8435BCA1C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0E334C-11AD-4042-BAE4-D73B547831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9B13F4-7E10-5F40-926F-A9B952F384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057CDEB-5B2A-AB42-8A58-18CF510470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5F3445-0009-A44C-BDFD-84E6E8FB617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D81CC7F-E621-3C46-88E8-449C8D2938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26570-EE78-1243-83DB-CC304429839B}" type="datetimeFigureOut">
              <a:rPr lang="en-US" smtClean="0"/>
              <a:t>3/30/22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A9269C9-38D2-8542-B6E5-9BF00E5D8A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719EA71-4330-554F-AA70-E6EADAAA2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FA120-3E73-2840-B6FC-E0B3A776A9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1219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C00712-DB1C-A54D-B953-8E417E49FA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897BAD8-9E38-6548-B097-70E3B4D2AE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26570-EE78-1243-83DB-CC304429839B}" type="datetimeFigureOut">
              <a:rPr lang="en-US" smtClean="0"/>
              <a:t>3/30/22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F96C378-A207-C341-940A-3C89E8808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1470A5-FD10-5043-B1C0-A35E78C8A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FA120-3E73-2840-B6FC-E0B3A776A9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0062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12B697-D243-3640-A69E-41C3C431F4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26570-EE78-1243-83DB-CC304429839B}" type="datetimeFigureOut">
              <a:rPr lang="en-US" smtClean="0"/>
              <a:t>3/30/22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7E8684A-917F-3B49-840F-706EDE93C4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B04C16-FEDE-994C-BC8C-D98DF5A94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FA120-3E73-2840-B6FC-E0B3A776A9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77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616F5-EC15-0949-A36F-060211879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0975CF-2C80-004E-B3D1-69888CF14B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E35BDD-A56E-E843-8E7E-A006B10509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23237B-1CE9-E941-953A-D3547276B1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26570-EE78-1243-83DB-CC304429839B}" type="datetimeFigureOut">
              <a:rPr lang="en-US" smtClean="0"/>
              <a:t>3/30/22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DB9618-4ED1-4341-99A6-B9BE8C95E9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2DED59-CF1B-1545-9A9B-80EA722F7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FA120-3E73-2840-B6FC-E0B3A776A9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732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7D4876-5871-624D-B367-E6C7613B4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1FFF5BE-DC76-C247-888F-1E9AE59966B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D196B5-8B8A-3B4C-90A9-21A77E3601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307501-2AE7-3745-AC45-B82B8A36C0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26570-EE78-1243-83DB-CC304429839B}" type="datetimeFigureOut">
              <a:rPr lang="en-US" smtClean="0"/>
              <a:t>3/30/22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B5AE06-C5CA-4E4B-B5BE-A4D890D18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C67F80-1AAD-414C-9017-D4F843AAE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FA120-3E73-2840-B6FC-E0B3A776A9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6574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3F0E6D6-85F2-5648-B2BF-1EFDEE1A42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0381F2-16FC-9342-A862-0DD9C9B176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F02F91-F7A4-C841-BEF7-388CBFFB0F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926570-EE78-1243-83DB-CC304429839B}" type="datetimeFigureOut">
              <a:rPr lang="en-US" smtClean="0"/>
              <a:t>3/30/22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2248A6-98D6-104F-8B4C-3CD652931D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FE43F1-894B-B743-9F8C-B6059C4A0F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3FA120-3E73-2840-B6FC-E0B3A776A9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226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87E3F3CD-3483-A24A-856B-664FE3D0D5F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7069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8E11CFCD-D074-5A4F-9548-93C08BADA0E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7891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standing together&#10;&#10;Description automatically generated with low confidence">
            <a:extLst>
              <a:ext uri="{FF2B5EF4-FFF2-40B4-BE49-F238E27FC236}">
                <a16:creationId xmlns:a16="http://schemas.microsoft.com/office/drawing/2014/main" id="{65A1EC30-BF8B-7C4C-B12C-DA60FA42435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978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sitting at a table with laptops&#10;&#10;Description automatically generated with low confidence">
            <a:extLst>
              <a:ext uri="{FF2B5EF4-FFF2-40B4-BE49-F238E27FC236}">
                <a16:creationId xmlns:a16="http://schemas.microsoft.com/office/drawing/2014/main" id="{53A5057F-D4C1-3145-BAC5-00E2C7D3C50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4551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people in black and white&#10;&#10;Description automatically generated with low confidence">
            <a:extLst>
              <a:ext uri="{FF2B5EF4-FFF2-40B4-BE49-F238E27FC236}">
                <a16:creationId xmlns:a16="http://schemas.microsoft.com/office/drawing/2014/main" id="{C70C032B-4E5B-BC4C-8D50-EEDDD941CD7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 descr="Graphical user interface, application, PowerPoint&#10;&#10;Description automatically generated">
            <a:extLst>
              <a:ext uri="{FF2B5EF4-FFF2-40B4-BE49-F238E27FC236}">
                <a16:creationId xmlns:a16="http://schemas.microsoft.com/office/drawing/2014/main" id="{46B90D4F-3821-0F45-92FB-D15D915D8A1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8896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wearing a mask&#10;&#10;Description automatically generated with low confidence">
            <a:extLst>
              <a:ext uri="{FF2B5EF4-FFF2-40B4-BE49-F238E27FC236}">
                <a16:creationId xmlns:a16="http://schemas.microsoft.com/office/drawing/2014/main" id="{4E6570F3-A137-584D-9F7D-EAEA59B4251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 descr="A person wearing a mask&#10;&#10;Description automatically generated with low confidence">
            <a:extLst>
              <a:ext uri="{FF2B5EF4-FFF2-40B4-BE49-F238E27FC236}">
                <a16:creationId xmlns:a16="http://schemas.microsoft.com/office/drawing/2014/main" id="{46F37B38-9C32-E24A-A019-EEBE18C9BA9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15240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7843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41D2C4A3-A940-2D49-915B-43AEB2B8F96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5604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&#10;&#10;Description automatically generated">
            <a:extLst>
              <a:ext uri="{FF2B5EF4-FFF2-40B4-BE49-F238E27FC236}">
                <a16:creationId xmlns:a16="http://schemas.microsoft.com/office/drawing/2014/main" id="{B0D2DB17-3F0D-AB44-AA03-EA7BC0BC4DE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1"/>
            <a:ext cx="12369801" cy="6958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9321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group of people walking&#10;&#10;Description automatically generated with medium confidence">
            <a:extLst>
              <a:ext uri="{FF2B5EF4-FFF2-40B4-BE49-F238E27FC236}">
                <a16:creationId xmlns:a16="http://schemas.microsoft.com/office/drawing/2014/main" id="{37426364-6505-8E44-83C2-BCB36E090A3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2210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screenshot, newspaper&#10;&#10;Description automatically generated">
            <a:extLst>
              <a:ext uri="{FF2B5EF4-FFF2-40B4-BE49-F238E27FC236}">
                <a16:creationId xmlns:a16="http://schemas.microsoft.com/office/drawing/2014/main" id="{C47E6EA8-7507-D348-A70C-8F9E45927F8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2891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6C64C9B5-A3E5-5C40-A796-AB1D3D0F827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742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newspaper, screenshot, people&#10;&#10;Description automatically generated">
            <a:extLst>
              <a:ext uri="{FF2B5EF4-FFF2-40B4-BE49-F238E27FC236}">
                <a16:creationId xmlns:a16="http://schemas.microsoft.com/office/drawing/2014/main" id="{3E8C92AD-DCF5-E947-A36B-356AD66BA66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0568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013E37BB-7CD6-1D44-8985-D24E3322EF4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5853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0</Words>
  <Application>Microsoft Macintosh PowerPoint</Application>
  <PresentationFormat>Widescreen</PresentationFormat>
  <Paragraphs>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Everitt</dc:creator>
  <cp:lastModifiedBy>Paul Everitt</cp:lastModifiedBy>
  <cp:revision>4</cp:revision>
  <dcterms:created xsi:type="dcterms:W3CDTF">2022-03-30T14:16:31Z</dcterms:created>
  <dcterms:modified xsi:type="dcterms:W3CDTF">2022-03-30T14:52:27Z</dcterms:modified>
</cp:coreProperties>
</file>